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2" r:id="rId4"/>
    <p:sldId id="257" r:id="rId5"/>
    <p:sldId id="258" r:id="rId6"/>
    <p:sldId id="259" r:id="rId7"/>
    <p:sldId id="263" r:id="rId8"/>
    <p:sldId id="276" r:id="rId9"/>
    <p:sldId id="282" r:id="rId10"/>
    <p:sldId id="302" r:id="rId11"/>
    <p:sldId id="277" r:id="rId12"/>
    <p:sldId id="278" r:id="rId13"/>
    <p:sldId id="300" r:id="rId14"/>
    <p:sldId id="280" r:id="rId15"/>
    <p:sldId id="279" r:id="rId16"/>
    <p:sldId id="301" r:id="rId17"/>
    <p:sldId id="283" r:id="rId18"/>
    <p:sldId id="284" r:id="rId19"/>
    <p:sldId id="264" r:id="rId20"/>
    <p:sldId id="303" r:id="rId21"/>
    <p:sldId id="30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13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81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292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B17E-3250-4225-B385-5C9399F64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F6105-85D6-45AD-84D9-B83E95FF6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6D7AD-F57E-48F2-8F4E-9072A56E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99E55-EB63-48ED-AF17-83A4155F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90B2B-2905-4FAD-881A-CE1D13E9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23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8E42-D0CF-40F1-A2B7-6191082C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42CCC-A76A-4B55-8513-54683FB3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1208F-EDC2-4DA3-8CB4-4F62DDE6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D1233-D4F1-419F-ABBA-63DE5410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7A70C-F539-46DB-84BF-7D356487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865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7F79-E721-4429-8E8F-8EB15E5A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92AAE-2DC9-48A1-8FAA-6E88BA1ED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FD3E1-81E5-4856-85A4-88FEF843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ABE60-39BB-4989-9F4F-05333275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63FD2-09E9-4B32-9010-F2175E12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507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64AA-8F02-45DC-AD48-12A8C9E9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1C5E-EDFF-4AF8-84D4-5DF773BE0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14E6B-F12F-4966-9947-1078A638A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A485F-CD50-41C3-AC9D-2C36AD37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06E16-82D2-4C7A-A88D-A40673DF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3C40-6647-4F04-9730-B31B9FA5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942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58C0-C91F-4B6F-A200-E91C6033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983B5-CDB4-4CC0-9CE8-1688D5BF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DBDE-5E22-4856-B0DD-8AB85DBC0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D19F4-7EBA-4AAD-9AF5-2C9494B68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8FE57-4F00-4D65-A740-E65B03FD0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C8F051-4780-47DC-BE41-75A67875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0A71F6-2E87-424E-A94F-D859657F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0390C-8AF9-4768-92CD-5B950737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262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D9C9-6351-4887-AF47-3AD21CCC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EDDEB2-31C7-41D0-A787-3AE76BBB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F668C-BAF3-4D48-A50A-438A4DBE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C745B-99D3-44E6-91A7-4A33BD24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172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00783-4F87-4CA8-8AAB-4477A2D0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9AEAE-7E2B-4257-A859-8A69DFB1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320A4-67B3-4D09-92A8-A5794F54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274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7A2F-1198-47AA-BD34-DE5BEC8D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368A1-D28A-4C57-A89F-D776B196E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9D80A-05F0-4659-B949-D2F459E17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8C639-832C-4D51-8747-CC04D3D2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3A9AD-431D-4819-8456-2B24E644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C599A-E336-4323-8986-609DF339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89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349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6A39-6E91-4468-BF3D-E6A701A9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A4355-57B6-4B23-9F92-6C93E0C67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9D2D4-A05B-498B-B09C-02D9AB489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325F0-47BF-404B-8DAB-2AA781C7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D4F96-836F-431A-9911-9DA283D8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B38D7-7D24-49B1-A9C0-4D9BEC46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472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09FF-A3D1-45DC-A562-09C46952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562E7-989F-4611-92F5-CF57D3BB6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5BAB2-9D6B-498E-9FC1-3FE07D93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FD17B-68B7-4DB3-B186-2BE31A890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EAA8C-7B40-4C0D-BDFF-BACB0FBA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255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230BD-EA04-43E1-ABBD-1892681B6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B7B9D-3E5C-4AAE-A51A-2E8D3943B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DC226-C660-43CE-B752-E93CC8B8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6CD70-4588-406E-82F7-7E7730B45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5E9A-F47F-4101-92CE-B54CEE03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35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82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9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3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6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34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38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67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CBEEC-D88F-4FE2-BC90-33E16AA8276A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67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BF1B6-C804-4C97-9D55-CC836DE2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01588-B219-42B6-96F3-C242FBA2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13430-F78F-48FA-94BF-3CDE71920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2644-1328-4D0B-9E1C-F1D1E07ACF81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D16E6-4F1F-4CA8-8EE2-A7F61E8F9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BD6DE-0837-48F7-A1E6-7ACF080F4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04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87" t="2744" r="3054" b="2473"/>
          <a:stretch/>
        </p:blipFill>
        <p:spPr>
          <a:xfrm>
            <a:off x="351692" y="323557"/>
            <a:ext cx="7484012" cy="61897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157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022F4-760D-4D23-8E52-4B3DABF8F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5" t="29854" r="27748" b="20435"/>
          <a:stretch/>
        </p:blipFill>
        <p:spPr>
          <a:xfrm>
            <a:off x="228600" y="208722"/>
            <a:ext cx="8105924" cy="58044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4C54BA-CB1B-419B-B68E-9C522F8C7099}"/>
              </a:ext>
            </a:extLst>
          </p:cNvPr>
          <p:cNvSpPr/>
          <p:nvPr/>
        </p:nvSpPr>
        <p:spPr>
          <a:xfrm>
            <a:off x="3196927" y="4318602"/>
            <a:ext cx="2766127" cy="1624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58DA07-0AE6-4514-B076-AC1357B872AB}"/>
              </a:ext>
            </a:extLst>
          </p:cNvPr>
          <p:cNvSpPr/>
          <p:nvPr/>
        </p:nvSpPr>
        <p:spPr>
          <a:xfrm>
            <a:off x="4579989" y="3179044"/>
            <a:ext cx="2766127" cy="2499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D0FCE-CDF5-43BE-B191-4588B6FB0B22}"/>
              </a:ext>
            </a:extLst>
          </p:cNvPr>
          <p:cNvSpPr txBox="1"/>
          <p:nvPr/>
        </p:nvSpPr>
        <p:spPr>
          <a:xfrm>
            <a:off x="5749047" y="2752928"/>
            <a:ext cx="64710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65742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2A5BE-BF43-4749-8EA1-365C05261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0" t="27246" r="62168" b="20001"/>
          <a:stretch/>
        </p:blipFill>
        <p:spPr>
          <a:xfrm>
            <a:off x="178903" y="149087"/>
            <a:ext cx="5152647" cy="51385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1674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9C51D-01CA-65F4-BEF7-051C9185EFBF}"/>
              </a:ext>
            </a:extLst>
          </p:cNvPr>
          <p:cNvSpPr txBox="1"/>
          <p:nvPr/>
        </p:nvSpPr>
        <p:spPr>
          <a:xfrm>
            <a:off x="5284560" y="2510548"/>
            <a:ext cx="1622880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Source: File</a:t>
            </a:r>
          </a:p>
        </p:txBody>
      </p:sp>
    </p:spTree>
    <p:extLst>
      <p:ext uri="{BB962C8B-B14F-4D97-AF65-F5344CB8AC3E}">
        <p14:creationId xmlns:p14="http://schemas.microsoft.com/office/powerpoint/2010/main" val="4270838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FA107-934E-4F23-81BB-B97D55CF9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8" t="32318" r="31914" b="20435"/>
          <a:stretch/>
        </p:blipFill>
        <p:spPr>
          <a:xfrm>
            <a:off x="172137" y="188843"/>
            <a:ext cx="7016346" cy="51516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963403-F74B-47BF-A1D8-2088F338F4A8}"/>
              </a:ext>
            </a:extLst>
          </p:cNvPr>
          <p:cNvSpPr/>
          <p:nvPr/>
        </p:nvSpPr>
        <p:spPr>
          <a:xfrm>
            <a:off x="2691088" y="3238832"/>
            <a:ext cx="2503482" cy="2101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0B6F9-AC45-4965-90B6-C4CC167844E2}"/>
              </a:ext>
            </a:extLst>
          </p:cNvPr>
          <p:cNvSpPr/>
          <p:nvPr/>
        </p:nvSpPr>
        <p:spPr>
          <a:xfrm>
            <a:off x="3903918" y="2260259"/>
            <a:ext cx="2425658" cy="2202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4CBB6-1478-42D2-A6F9-E8BF5B22E2C9}"/>
              </a:ext>
            </a:extLst>
          </p:cNvPr>
          <p:cNvSpPr txBox="1"/>
          <p:nvPr/>
        </p:nvSpPr>
        <p:spPr>
          <a:xfrm>
            <a:off x="4974798" y="1810157"/>
            <a:ext cx="511679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AC674-C2D5-4409-C545-41A9135F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" t="2997" r="13273" b="6100"/>
          <a:stretch/>
        </p:blipFill>
        <p:spPr>
          <a:xfrm>
            <a:off x="7358452" y="188842"/>
            <a:ext cx="4118317" cy="5151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973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25B3BF-432D-4623-A1F8-31489B92C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" t="25507" r="68056" b="20725"/>
          <a:stretch/>
        </p:blipFill>
        <p:spPr>
          <a:xfrm>
            <a:off x="188843" y="218660"/>
            <a:ext cx="3707032" cy="47424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FBE961-ADFD-40E3-B979-DE5D9DD44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3" t="24202" r="54378" b="24203"/>
          <a:stretch/>
        </p:blipFill>
        <p:spPr>
          <a:xfrm>
            <a:off x="4017734" y="218659"/>
            <a:ext cx="5714913" cy="47424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4FD83E-BD4F-4F71-8E16-C3318C5F75A5}"/>
              </a:ext>
            </a:extLst>
          </p:cNvPr>
          <p:cNvSpPr/>
          <p:nvPr/>
        </p:nvSpPr>
        <p:spPr>
          <a:xfrm>
            <a:off x="366177" y="1327348"/>
            <a:ext cx="3529697" cy="11629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641FB-D251-4C33-B398-E3857B7E1BD2}"/>
              </a:ext>
            </a:extLst>
          </p:cNvPr>
          <p:cNvSpPr/>
          <p:nvPr/>
        </p:nvSpPr>
        <p:spPr>
          <a:xfrm>
            <a:off x="4017733" y="935812"/>
            <a:ext cx="1643763" cy="2217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14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9C51D-01CA-65F4-BEF7-051C9185EFBF}"/>
              </a:ext>
            </a:extLst>
          </p:cNvPr>
          <p:cNvSpPr txBox="1"/>
          <p:nvPr/>
        </p:nvSpPr>
        <p:spPr>
          <a:xfrm>
            <a:off x="4899037" y="2500820"/>
            <a:ext cx="2393925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Source: SQL Table</a:t>
            </a:r>
          </a:p>
        </p:txBody>
      </p:sp>
    </p:spTree>
    <p:extLst>
      <p:ext uri="{BB962C8B-B14F-4D97-AF65-F5344CB8AC3E}">
        <p14:creationId xmlns:p14="http://schemas.microsoft.com/office/powerpoint/2010/main" val="46658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61802-E394-4BF4-9055-F436BFF96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0" t="22319" r="41878" b="36811"/>
          <a:stretch/>
        </p:blipFill>
        <p:spPr>
          <a:xfrm>
            <a:off x="161774" y="168543"/>
            <a:ext cx="5193967" cy="4208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90E6B-0DC4-44FA-9AA1-0E61EC203344}"/>
              </a:ext>
            </a:extLst>
          </p:cNvPr>
          <p:cNvSpPr/>
          <p:nvPr/>
        </p:nvSpPr>
        <p:spPr>
          <a:xfrm>
            <a:off x="2632722" y="2922683"/>
            <a:ext cx="2415934" cy="1454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1C482-8228-464B-BD70-31751002160F}"/>
              </a:ext>
            </a:extLst>
          </p:cNvPr>
          <p:cNvSpPr/>
          <p:nvPr/>
        </p:nvSpPr>
        <p:spPr>
          <a:xfrm>
            <a:off x="2214433" y="1979101"/>
            <a:ext cx="2415934" cy="2096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ADC4D-A1CD-4A67-883B-60FD6486C7DE}"/>
              </a:ext>
            </a:extLst>
          </p:cNvPr>
          <p:cNvSpPr txBox="1"/>
          <p:nvPr/>
        </p:nvSpPr>
        <p:spPr>
          <a:xfrm>
            <a:off x="3210128" y="1536969"/>
            <a:ext cx="571375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348730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8287B-7BC7-4046-8A21-5085F635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8" t="25217" r="48581" b="23623"/>
          <a:stretch/>
        </p:blipFill>
        <p:spPr>
          <a:xfrm>
            <a:off x="178903" y="206818"/>
            <a:ext cx="8448835" cy="57465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85B8C-AB2A-4A1F-B486-C2503412D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3" t="69362" r="64599" b="20425"/>
          <a:stretch/>
        </p:blipFill>
        <p:spPr>
          <a:xfrm>
            <a:off x="2910189" y="206818"/>
            <a:ext cx="5717550" cy="1203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34D664-1A10-406A-BBD3-7A9B3FCBCE81}"/>
              </a:ext>
            </a:extLst>
          </p:cNvPr>
          <p:cNvSpPr/>
          <p:nvPr/>
        </p:nvSpPr>
        <p:spPr>
          <a:xfrm>
            <a:off x="2900462" y="393492"/>
            <a:ext cx="1642356" cy="5111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8FABD-2498-4932-A331-B084211E4C2D}"/>
              </a:ext>
            </a:extLst>
          </p:cNvPr>
          <p:cNvSpPr/>
          <p:nvPr/>
        </p:nvSpPr>
        <p:spPr>
          <a:xfrm>
            <a:off x="687190" y="1684599"/>
            <a:ext cx="7766146" cy="1885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904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873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61C6C-2328-EC4A-770E-03E541F30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" t="17988" r="56893" b="26163"/>
          <a:stretch/>
        </p:blipFill>
        <p:spPr>
          <a:xfrm>
            <a:off x="208137" y="178032"/>
            <a:ext cx="3712110" cy="30409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D289BC-D283-FBB5-FF60-D472CA83B554}"/>
              </a:ext>
            </a:extLst>
          </p:cNvPr>
          <p:cNvSpPr/>
          <p:nvPr/>
        </p:nvSpPr>
        <p:spPr>
          <a:xfrm>
            <a:off x="924128" y="632298"/>
            <a:ext cx="2996119" cy="865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FA3A6-C23D-C27E-95AA-8E707D37F687}"/>
              </a:ext>
            </a:extLst>
          </p:cNvPr>
          <p:cNvSpPr/>
          <p:nvPr/>
        </p:nvSpPr>
        <p:spPr>
          <a:xfrm>
            <a:off x="924128" y="1498060"/>
            <a:ext cx="2996119" cy="865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C697F6-66D0-9053-CE98-44D80BC37F5D}"/>
              </a:ext>
            </a:extLst>
          </p:cNvPr>
          <p:cNvSpPr/>
          <p:nvPr/>
        </p:nvSpPr>
        <p:spPr>
          <a:xfrm>
            <a:off x="924127" y="2363822"/>
            <a:ext cx="2996119" cy="8657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A13984-8B4A-9E3E-E6CF-7C41870BD77A}"/>
              </a:ext>
            </a:extLst>
          </p:cNvPr>
          <p:cNvCxnSpPr>
            <a:stCxn id="4" idx="3"/>
          </p:cNvCxnSpPr>
          <p:nvPr/>
        </p:nvCxnSpPr>
        <p:spPr>
          <a:xfrm>
            <a:off x="3920247" y="1065179"/>
            <a:ext cx="787940" cy="78307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7C0DFC-EFBD-32D9-4212-9ED4F49B956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920246" y="1962715"/>
            <a:ext cx="787941" cy="964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397F0E-B794-1432-46C3-00B85E0C653D}"/>
              </a:ext>
            </a:extLst>
          </p:cNvPr>
          <p:cNvCxnSpPr>
            <a:stCxn id="6" idx="3"/>
          </p:cNvCxnSpPr>
          <p:nvPr/>
        </p:nvCxnSpPr>
        <p:spPr>
          <a:xfrm flipV="1">
            <a:off x="3920246" y="2062264"/>
            <a:ext cx="787941" cy="73443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2A4CA0-4F63-9893-2927-3885713CF989}"/>
              </a:ext>
            </a:extLst>
          </p:cNvPr>
          <p:cNvSpPr txBox="1"/>
          <p:nvPr/>
        </p:nvSpPr>
        <p:spPr>
          <a:xfrm>
            <a:off x="4708187" y="1778049"/>
            <a:ext cx="61177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item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AB5A44-57AF-743F-3ECE-98BF15A8F117}"/>
              </a:ext>
            </a:extLst>
          </p:cNvPr>
          <p:cNvSpPr txBox="1"/>
          <p:nvPr/>
        </p:nvSpPr>
        <p:spPr>
          <a:xfrm>
            <a:off x="5862536" y="1639549"/>
            <a:ext cx="716863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name</a:t>
            </a:r>
          </a:p>
          <a:p>
            <a:r>
              <a:rPr lang="en-IN" dirty="0"/>
              <a:t>type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8067B4-BF7B-4B85-23DE-73E729DDEAA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5319958" y="1962715"/>
            <a:ext cx="542578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018A3E-502B-E60D-A8DA-E0C3D94DFA3E}"/>
              </a:ext>
            </a:extLst>
          </p:cNvPr>
          <p:cNvSpPr txBox="1"/>
          <p:nvPr/>
        </p:nvSpPr>
        <p:spPr>
          <a:xfrm>
            <a:off x="208137" y="5534991"/>
            <a:ext cx="286310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500" dirty="0"/>
              <a:t>@startswith(item().name, ‘emp’)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148806-E6E1-36DB-A4AC-658F9F768CE3}"/>
              </a:ext>
            </a:extLst>
          </p:cNvPr>
          <p:cNvSpPr txBox="1"/>
          <p:nvPr/>
        </p:nvSpPr>
        <p:spPr>
          <a:xfrm>
            <a:off x="208137" y="5858156"/>
            <a:ext cx="2619692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500" dirty="0"/>
              <a:t>@contains(item().name, ‘emp’)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A1F7A9D-2D4C-5C7B-1831-7230B0F22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" t="17988" r="56893" b="26163"/>
          <a:stretch/>
        </p:blipFill>
        <p:spPr>
          <a:xfrm>
            <a:off x="6401413" y="3614847"/>
            <a:ext cx="3712110" cy="30409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D425E09-55A1-2D5C-A92D-C1278EEE30B9}"/>
              </a:ext>
            </a:extLst>
          </p:cNvPr>
          <p:cNvSpPr/>
          <p:nvPr/>
        </p:nvSpPr>
        <p:spPr>
          <a:xfrm>
            <a:off x="7555150" y="4265118"/>
            <a:ext cx="2558374" cy="2387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856A94-EDB0-5AF6-36C6-00A89BF3057E}"/>
              </a:ext>
            </a:extLst>
          </p:cNvPr>
          <p:cNvSpPr/>
          <p:nvPr/>
        </p:nvSpPr>
        <p:spPr>
          <a:xfrm>
            <a:off x="7564878" y="4501777"/>
            <a:ext cx="2558374" cy="2387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BFC92B-79DB-D044-0686-C894CAAA285C}"/>
              </a:ext>
            </a:extLst>
          </p:cNvPr>
          <p:cNvCxnSpPr>
            <a:cxnSpLocks/>
          </p:cNvCxnSpPr>
          <p:nvPr/>
        </p:nvCxnSpPr>
        <p:spPr>
          <a:xfrm flipV="1">
            <a:off x="10123252" y="4010969"/>
            <a:ext cx="490238" cy="37775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7AB1E7-F629-839D-3012-26E0933F9CAC}"/>
              </a:ext>
            </a:extLst>
          </p:cNvPr>
          <p:cNvCxnSpPr>
            <a:cxnSpLocks/>
          </p:cNvCxnSpPr>
          <p:nvPr/>
        </p:nvCxnSpPr>
        <p:spPr>
          <a:xfrm>
            <a:off x="10153049" y="4636386"/>
            <a:ext cx="479897" cy="18618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890FE3-9609-DF28-4F33-20898FAAADD2}"/>
              </a:ext>
            </a:extLst>
          </p:cNvPr>
          <p:cNvSpPr txBox="1"/>
          <p:nvPr/>
        </p:nvSpPr>
        <p:spPr>
          <a:xfrm>
            <a:off x="10631716" y="4643566"/>
            <a:ext cx="1290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@item().type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1E88D-FA4F-E52E-8E50-87599EE3D445}"/>
              </a:ext>
            </a:extLst>
          </p:cNvPr>
          <p:cNvSpPr txBox="1"/>
          <p:nvPr/>
        </p:nvSpPr>
        <p:spPr>
          <a:xfrm>
            <a:off x="10612260" y="3817374"/>
            <a:ext cx="1394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@item().name</a:t>
            </a:r>
          </a:p>
        </p:txBody>
      </p:sp>
    </p:spTree>
    <p:extLst>
      <p:ext uri="{BB962C8B-B14F-4D97-AF65-F5344CB8AC3E}">
        <p14:creationId xmlns:p14="http://schemas.microsoft.com/office/powerpoint/2010/main" val="93932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689" t="19472" r="5815" b="14182"/>
          <a:stretch/>
        </p:blipFill>
        <p:spPr>
          <a:xfrm>
            <a:off x="253218" y="239151"/>
            <a:ext cx="10156874" cy="45925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7267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08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86" t="19279" r="30683" b="22259"/>
          <a:stretch/>
        </p:blipFill>
        <p:spPr>
          <a:xfrm>
            <a:off x="365759" y="196948"/>
            <a:ext cx="9417209" cy="4529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277772" y="2996418"/>
            <a:ext cx="6505196" cy="17303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26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471" r="53064" b="7068"/>
          <a:stretch/>
        </p:blipFill>
        <p:spPr>
          <a:xfrm>
            <a:off x="195336" y="211017"/>
            <a:ext cx="6378766" cy="56130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629465" y="5001066"/>
            <a:ext cx="2944637" cy="8229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09" t="59279" r="74147" b="20721"/>
          <a:stretch/>
        </p:blipFill>
        <p:spPr>
          <a:xfrm>
            <a:off x="4834035" y="1533377"/>
            <a:ext cx="1740067" cy="2700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834035" y="2359851"/>
            <a:ext cx="919651" cy="2989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4826619" y="3949500"/>
            <a:ext cx="1124015" cy="2848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24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662" t="56971" r="2462" b="17836"/>
          <a:stretch/>
        </p:blipFill>
        <p:spPr>
          <a:xfrm>
            <a:off x="182879" y="154746"/>
            <a:ext cx="11814385" cy="1885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814732" y="1533378"/>
            <a:ext cx="633046" cy="337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203" t="36010" r="62253" b="27259"/>
          <a:stretch/>
        </p:blipFill>
        <p:spPr>
          <a:xfrm>
            <a:off x="182878" y="3685736"/>
            <a:ext cx="4500409" cy="28557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 flipH="1">
            <a:off x="1983545" y="1871003"/>
            <a:ext cx="1" cy="181473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334609" y="1871003"/>
            <a:ext cx="0" cy="829995"/>
          </a:xfrm>
          <a:prstGeom prst="straightConnector1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34611" y="2700998"/>
            <a:ext cx="4896183" cy="0"/>
          </a:xfrm>
          <a:prstGeom prst="straightConnector1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223761" y="2708032"/>
            <a:ext cx="7033" cy="97770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7473" t="35818" r="60091" b="27452"/>
          <a:stretch/>
        </p:blipFill>
        <p:spPr>
          <a:xfrm>
            <a:off x="5289451" y="3685736"/>
            <a:ext cx="4485460" cy="2855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511227" y="4522764"/>
            <a:ext cx="2049094" cy="2461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5756132" y="4909627"/>
            <a:ext cx="1516866" cy="2672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5770200" y="5683349"/>
            <a:ext cx="1516866" cy="2672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68810" y="140678"/>
            <a:ext cx="11828454" cy="6400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90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50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49DC4-0FA0-4D25-B847-E64E10632269}"/>
              </a:ext>
            </a:extLst>
          </p:cNvPr>
          <p:cNvSpPr txBox="1"/>
          <p:nvPr/>
        </p:nvSpPr>
        <p:spPr>
          <a:xfrm>
            <a:off x="4688050" y="2809602"/>
            <a:ext cx="2815899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All MetaData 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9F5FD-AE2A-4838-B6A8-62196B2DC22C}"/>
              </a:ext>
            </a:extLst>
          </p:cNvPr>
          <p:cNvSpPr txBox="1"/>
          <p:nvPr/>
        </p:nvSpPr>
        <p:spPr>
          <a:xfrm>
            <a:off x="350196" y="4036977"/>
            <a:ext cx="1019895" cy="129586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1) Folder</a:t>
            </a:r>
          </a:p>
          <a:p>
            <a:pPr>
              <a:lnSpc>
                <a:spcPct val="150000"/>
              </a:lnSpc>
            </a:pPr>
            <a:r>
              <a:rPr lang="en-IN" dirty="0"/>
              <a:t>2) File</a:t>
            </a:r>
          </a:p>
          <a:p>
            <a:pPr>
              <a:lnSpc>
                <a:spcPct val="150000"/>
              </a:lnSpc>
            </a:pPr>
            <a:r>
              <a:rPr lang="en-IN" dirty="0"/>
              <a:t>3) Table</a:t>
            </a:r>
          </a:p>
        </p:txBody>
      </p:sp>
    </p:spTree>
    <p:extLst>
      <p:ext uri="{BB962C8B-B14F-4D97-AF65-F5344CB8AC3E}">
        <p14:creationId xmlns:p14="http://schemas.microsoft.com/office/powerpoint/2010/main" val="274293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95A7A-3789-49FC-83A0-32761E50B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" t="28986" r="30737" b="36956"/>
          <a:stretch/>
        </p:blipFill>
        <p:spPr>
          <a:xfrm>
            <a:off x="152165" y="218565"/>
            <a:ext cx="11887670" cy="36757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A9DF24-91D0-4FCF-8B7A-178AF46FAE99}"/>
              </a:ext>
            </a:extLst>
          </p:cNvPr>
          <p:cNvSpPr/>
          <p:nvPr/>
        </p:nvSpPr>
        <p:spPr>
          <a:xfrm>
            <a:off x="2671677" y="3274205"/>
            <a:ext cx="1125072" cy="284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EACEE-232A-453B-BB13-4DFF37C53603}"/>
              </a:ext>
            </a:extLst>
          </p:cNvPr>
          <p:cNvSpPr/>
          <p:nvPr/>
        </p:nvSpPr>
        <p:spPr>
          <a:xfrm>
            <a:off x="3188512" y="1351573"/>
            <a:ext cx="1055498" cy="1989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FA3366-10A9-491B-B3A9-C666278CB734}"/>
              </a:ext>
            </a:extLst>
          </p:cNvPr>
          <p:cNvSpPr/>
          <p:nvPr/>
        </p:nvSpPr>
        <p:spPr>
          <a:xfrm>
            <a:off x="4340650" y="1261063"/>
            <a:ext cx="1055497" cy="3799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CASE: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BBD03F-BC05-4427-833D-DA588FC1F850}"/>
              </a:ext>
            </a:extLst>
          </p:cNvPr>
          <p:cNvSpPr/>
          <p:nvPr/>
        </p:nvSpPr>
        <p:spPr>
          <a:xfrm>
            <a:off x="1502288" y="3226232"/>
            <a:ext cx="1055497" cy="3799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CASE: 2</a:t>
            </a:r>
          </a:p>
        </p:txBody>
      </p:sp>
    </p:spTree>
    <p:extLst>
      <p:ext uri="{BB962C8B-B14F-4D97-AF65-F5344CB8AC3E}">
        <p14:creationId xmlns:p14="http://schemas.microsoft.com/office/powerpoint/2010/main" val="345490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9C51D-01CA-65F4-BEF7-051C9185EFBF}"/>
              </a:ext>
            </a:extLst>
          </p:cNvPr>
          <p:cNvSpPr txBox="1"/>
          <p:nvPr/>
        </p:nvSpPr>
        <p:spPr>
          <a:xfrm>
            <a:off x="5106338" y="2792650"/>
            <a:ext cx="197932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Source: Folder</a:t>
            </a:r>
          </a:p>
        </p:txBody>
      </p:sp>
    </p:spTree>
    <p:extLst>
      <p:ext uri="{BB962C8B-B14F-4D97-AF65-F5344CB8AC3E}">
        <p14:creationId xmlns:p14="http://schemas.microsoft.com/office/powerpoint/2010/main" val="3108449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62</Words>
  <Application>Microsoft Office PowerPoint</Application>
  <PresentationFormat>Widescreen</PresentationFormat>
  <Paragraphs>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Anuganti Suresh (Consultant)</cp:lastModifiedBy>
  <cp:revision>23</cp:revision>
  <dcterms:created xsi:type="dcterms:W3CDTF">2022-11-01T08:11:24Z</dcterms:created>
  <dcterms:modified xsi:type="dcterms:W3CDTF">2023-02-24T15:49:51Z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2022-12-20T09:50:32Z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4ed00a9d-a600-44ee-8ce9-27b37c51e9e6</vt:lpwstr>
  </property>
  <property fmtid="{D5CDD505-2E9C-101B-9397-08002B2CF9AE}" pid="8" name="MSIP_Label_19540963-e559-4020-8a90-fe8a502c2801_ContentBits">
    <vt:lpwstr>0</vt:lpwstr>
  </property>
</Properties>
</file>